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6F6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75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59EC5-162B-4FC3-8017-B8C067BF4503}" type="datetimeFigureOut">
              <a:rPr lang="ru-RU" smtClean="0"/>
              <a:t>10.04.2020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B0D4A-E6CF-4127-A4AA-A706D9AA9C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50213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59EC5-162B-4FC3-8017-B8C067BF4503}" type="datetimeFigureOut">
              <a:rPr lang="ru-RU" smtClean="0"/>
              <a:t>10.04.2020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B0D4A-E6CF-4127-A4AA-A706D9AA9C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96688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59EC5-162B-4FC3-8017-B8C067BF4503}" type="datetimeFigureOut">
              <a:rPr lang="ru-RU" smtClean="0"/>
              <a:t>10.04.2020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B0D4A-E6CF-4127-A4AA-A706D9AA9C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71485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59EC5-162B-4FC3-8017-B8C067BF4503}" type="datetimeFigureOut">
              <a:rPr lang="ru-RU" smtClean="0"/>
              <a:t>10.04.2020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B0D4A-E6CF-4127-A4AA-A706D9AA9C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52556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59EC5-162B-4FC3-8017-B8C067BF4503}" type="datetimeFigureOut">
              <a:rPr lang="ru-RU" smtClean="0"/>
              <a:t>10.04.2020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B0D4A-E6CF-4127-A4AA-A706D9AA9C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20871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59EC5-162B-4FC3-8017-B8C067BF4503}" type="datetimeFigureOut">
              <a:rPr lang="ru-RU" smtClean="0"/>
              <a:t>10.04.2020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B0D4A-E6CF-4127-A4AA-A706D9AA9C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07719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59EC5-162B-4FC3-8017-B8C067BF4503}" type="datetimeFigureOut">
              <a:rPr lang="ru-RU" smtClean="0"/>
              <a:t>10.04.2020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B0D4A-E6CF-4127-A4AA-A706D9AA9C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98045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59EC5-162B-4FC3-8017-B8C067BF4503}" type="datetimeFigureOut">
              <a:rPr lang="ru-RU" smtClean="0"/>
              <a:t>10.04.2020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B0D4A-E6CF-4127-A4AA-A706D9AA9C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939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59EC5-162B-4FC3-8017-B8C067BF4503}" type="datetimeFigureOut">
              <a:rPr lang="ru-RU" smtClean="0"/>
              <a:t>10.04.2020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B0D4A-E6CF-4127-A4AA-A706D9AA9C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31200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59EC5-162B-4FC3-8017-B8C067BF4503}" type="datetimeFigureOut">
              <a:rPr lang="ru-RU" smtClean="0"/>
              <a:t>10.04.2020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B0D4A-E6CF-4127-A4AA-A706D9AA9C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44419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59EC5-162B-4FC3-8017-B8C067BF4503}" type="datetimeFigureOut">
              <a:rPr lang="ru-RU" smtClean="0"/>
              <a:t>10.04.2020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B0D4A-E6CF-4127-A4AA-A706D9AA9C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91184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659EC5-162B-4FC3-8017-B8C067BF4503}" type="datetimeFigureOut">
              <a:rPr lang="ru-RU" smtClean="0"/>
              <a:t>10.04.2020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6B0D4A-E6CF-4127-A4AA-A706D9AA9C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178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20157" t="11857" r="20547" b="9772"/>
          <a:stretch/>
        </p:blipFill>
        <p:spPr>
          <a:xfrm>
            <a:off x="1524000" y="-1"/>
            <a:ext cx="9251511" cy="6874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5283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9023" t="13732" r="8359" b="10017"/>
          <a:stretch/>
        </p:blipFill>
        <p:spPr>
          <a:xfrm>
            <a:off x="355090" y="365125"/>
            <a:ext cx="11481819" cy="5957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7957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8438" t="12898" r="9063" b="6229"/>
          <a:stretch/>
        </p:blipFill>
        <p:spPr>
          <a:xfrm>
            <a:off x="342899" y="361950"/>
            <a:ext cx="11716077" cy="6457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12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8672" t="12481" r="8945" b="6020"/>
          <a:stretch/>
        </p:blipFill>
        <p:spPr>
          <a:xfrm>
            <a:off x="478118" y="327025"/>
            <a:ext cx="11235763" cy="6249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8926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16172" t="11857" r="16797" b="6228"/>
          <a:stretch/>
        </p:blipFill>
        <p:spPr>
          <a:xfrm>
            <a:off x="1314450" y="124796"/>
            <a:ext cx="9486900" cy="6518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77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19922" t="11648" r="20195" b="9355"/>
          <a:stretch/>
        </p:blipFill>
        <p:spPr>
          <a:xfrm>
            <a:off x="1585912" y="142875"/>
            <a:ext cx="9053902" cy="671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4299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19806" t="12065" r="20077" b="28801"/>
          <a:stretch/>
        </p:blipFill>
        <p:spPr>
          <a:xfrm>
            <a:off x="202471" y="472156"/>
            <a:ext cx="8498617" cy="500671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9029698" y="634173"/>
            <a:ext cx="2928937" cy="6858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I am using a language app to learn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9029698" y="1669446"/>
            <a:ext cx="2928937" cy="6858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I want to improve my speaking skills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9029699" y="2704719"/>
            <a:ext cx="2928937" cy="6858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I find it easy to  remember new words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029699" y="3653219"/>
            <a:ext cx="2928937" cy="6858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Learning language might help me get a job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029699" y="4601719"/>
            <a:ext cx="2928937" cy="6858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I want to study a language because of travel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000871" y="5812920"/>
            <a:ext cx="2928937" cy="6858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I find it hard to remember new words I learn in class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786183" y="5812920"/>
            <a:ext cx="2928937" cy="6858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I can’t understand videos in another language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21481" y="5849685"/>
            <a:ext cx="2928937" cy="6858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I hate making mistakes in writing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011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t="12839" r="2852"/>
          <a:stretch/>
        </p:blipFill>
        <p:spPr>
          <a:xfrm>
            <a:off x="285750" y="428625"/>
            <a:ext cx="11844338" cy="5663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747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12422" t="23248" r="21133" b="4263"/>
          <a:stretch/>
        </p:blipFill>
        <p:spPr>
          <a:xfrm>
            <a:off x="485773" y="314325"/>
            <a:ext cx="10787699" cy="6272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415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20391" t="28420" r="26641" b="1319"/>
          <a:stretch/>
        </p:blipFill>
        <p:spPr>
          <a:xfrm>
            <a:off x="525368" y="57150"/>
            <a:ext cx="10267116" cy="7258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6337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30234" t="19655" r="34141" b="22294"/>
          <a:stretch/>
        </p:blipFill>
        <p:spPr>
          <a:xfrm>
            <a:off x="-100013" y="14286"/>
            <a:ext cx="4343401" cy="377190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27657" t="49780" r="36718" b="7708"/>
          <a:stretch/>
        </p:blipFill>
        <p:spPr>
          <a:xfrm>
            <a:off x="-114301" y="3743325"/>
            <a:ext cx="4371976" cy="276225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01474" y="19793"/>
            <a:ext cx="4474852" cy="484674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/>
          <a:srcRect l="41133" t="40765" r="23711" b="44283"/>
          <a:stretch/>
        </p:blipFill>
        <p:spPr>
          <a:xfrm>
            <a:off x="4186238" y="4872037"/>
            <a:ext cx="4514850" cy="97155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/>
          <a:srcRect l="41367" t="54837" r="23008" b="5631"/>
          <a:stretch/>
        </p:blipFill>
        <p:spPr>
          <a:xfrm>
            <a:off x="8572501" y="42863"/>
            <a:ext cx="3557587" cy="2568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3938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32015" t="23248" r="32886" b="7707"/>
          <a:stretch/>
        </p:blipFill>
        <p:spPr>
          <a:xfrm>
            <a:off x="584616" y="494677"/>
            <a:ext cx="5353124" cy="541246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/>
          <a:srcRect l="30417" t="19605" r="40794" b="21797"/>
          <a:stretch/>
        </p:blipFill>
        <p:spPr>
          <a:xfrm>
            <a:off x="6293866" y="468847"/>
            <a:ext cx="5194845" cy="5467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173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39344" t="28833" r="14549" b="39792"/>
          <a:stretch/>
        </p:blipFill>
        <p:spPr>
          <a:xfrm>
            <a:off x="239842" y="119921"/>
            <a:ext cx="5621312" cy="203866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38853" t="36447" r="14302" b="30563"/>
          <a:stretch/>
        </p:blipFill>
        <p:spPr>
          <a:xfrm>
            <a:off x="194872" y="2083633"/>
            <a:ext cx="5711252" cy="214359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/>
          <a:srcRect l="38976" t="50057" r="14180" b="12108"/>
          <a:stretch/>
        </p:blipFill>
        <p:spPr>
          <a:xfrm>
            <a:off x="134911" y="4212236"/>
            <a:ext cx="5711252" cy="2458386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7679062" y="2005891"/>
            <a:ext cx="2023311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surprising</a:t>
            </a:r>
            <a:endParaRPr lang="ru-RU" sz="3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051221" y="2460808"/>
            <a:ext cx="165192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worried</a:t>
            </a:r>
            <a:endParaRPr lang="ru-RU" sz="3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726365" y="2514972"/>
            <a:ext cx="190539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annoying</a:t>
            </a:r>
            <a:endParaRPr lang="ru-RU" sz="3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260936" y="3796966"/>
            <a:ext cx="1518494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excited</a:t>
            </a:r>
            <a:endParaRPr lang="ru-RU" sz="3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8148634" y="3293054"/>
            <a:ext cx="2725939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disappointing</a:t>
            </a:r>
            <a:endParaRPr lang="ru-RU" sz="3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7246047" y="1139252"/>
            <a:ext cx="1805174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annoyed</a:t>
            </a:r>
            <a:endParaRPr lang="ru-RU" sz="3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9818895" y="1199321"/>
            <a:ext cx="1069845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tired</a:t>
            </a:r>
            <a:endParaRPr lang="ru-RU" sz="3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7851032" y="4205229"/>
            <a:ext cx="1851341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worrying</a:t>
            </a:r>
            <a:endParaRPr lang="ru-RU" sz="3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8287352" y="667628"/>
            <a:ext cx="2626425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disappointed</a:t>
            </a:r>
            <a:endParaRPr lang="ru-RU" sz="3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8648382" y="2848970"/>
            <a:ext cx="117051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tiring</a:t>
            </a:r>
            <a:endParaRPr lang="ru-RU" sz="3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8774415" y="4709141"/>
            <a:ext cx="192873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surprised</a:t>
            </a:r>
            <a:endParaRPr lang="ru-RU" sz="3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8398568" y="1594169"/>
            <a:ext cx="161800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exciting</a:t>
            </a:r>
            <a:endParaRPr lang="ru-RU" sz="3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4929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16641" t="10815" r="16445" b="6645"/>
          <a:stretch/>
        </p:blipFill>
        <p:spPr>
          <a:xfrm>
            <a:off x="805404" y="-24847"/>
            <a:ext cx="9924510" cy="6882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940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17226" t="11648" r="16914" b="6646"/>
          <a:stretch/>
        </p:blipFill>
        <p:spPr>
          <a:xfrm>
            <a:off x="1099873" y="0"/>
            <a:ext cx="983213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3508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631</TotalTime>
  <Words>77</Words>
  <Application>Microsoft Office PowerPoint</Application>
  <PresentationFormat>Широкоэкранный</PresentationFormat>
  <Paragraphs>20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Лилия Хамитовна</dc:creator>
  <cp:lastModifiedBy>Лилия Хамитовна</cp:lastModifiedBy>
  <cp:revision>9</cp:revision>
  <dcterms:created xsi:type="dcterms:W3CDTF">2020-04-09T18:05:18Z</dcterms:created>
  <dcterms:modified xsi:type="dcterms:W3CDTF">2020-04-10T13:34:08Z</dcterms:modified>
</cp:coreProperties>
</file>